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4" r:id="rId5"/>
    <p:sldId id="313" r:id="rId6"/>
    <p:sldId id="312" r:id="rId7"/>
    <p:sldId id="311" r:id="rId8"/>
    <p:sldId id="310" r:id="rId9"/>
    <p:sldId id="309" r:id="rId10"/>
    <p:sldId id="308" r:id="rId11"/>
    <p:sldId id="302" r:id="rId12"/>
    <p:sldId id="307" r:id="rId13"/>
    <p:sldId id="303" r:id="rId14"/>
    <p:sldId id="304" r:id="rId15"/>
    <p:sldId id="305" r:id="rId16"/>
    <p:sldId id="306" r:id="rId17"/>
    <p:sldId id="259" r:id="rId18"/>
    <p:sldId id="260" r:id="rId19"/>
    <p:sldId id="261" r:id="rId20"/>
    <p:sldId id="262" r:id="rId21"/>
    <p:sldId id="263" r:id="rId22"/>
    <p:sldId id="293" r:id="rId23"/>
    <p:sldId id="264" r:id="rId24"/>
    <p:sldId id="265" r:id="rId25"/>
    <p:sldId id="266" r:id="rId26"/>
    <p:sldId id="267" r:id="rId27"/>
    <p:sldId id="294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97" r:id="rId41"/>
    <p:sldId id="280" r:id="rId42"/>
    <p:sldId id="281" r:id="rId43"/>
    <p:sldId id="282" r:id="rId44"/>
    <p:sldId id="283" r:id="rId45"/>
    <p:sldId id="296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8" r:id="rId55"/>
    <p:sldId id="299" r:id="rId56"/>
    <p:sldId id="300" r:id="rId57"/>
    <p:sldId id="301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20245-7065-4930-A5B8-9019ABE5BD00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E0763-0C84-41F8-AF84-44D992EE20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3D77-3C30-473C-9866-5A54545A8087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BE98D-73AD-4B68-B475-3A82E0444C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5724-B655-475D-B883-354174A86BC2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0954-F473-48EF-9827-72DD34CBA8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0EBF-6685-4982-A81A-D1A3AEFFA361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49252-3242-4751-8FCE-6859FDBE7A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ED700-CBE6-471E-B624-8027269B3E87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2C704-3834-4AD9-908D-7334892858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56A61-0908-421F-899A-F66DA4213296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53456-756F-4558-805C-63541D9725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B0E2F-6937-479A-9E88-865446376E66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A759D-3175-4766-8DDB-1ABF9F0F4F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1A99F-9AD5-4FE3-B9E4-32D56CAEDE63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9149C-7CAD-4DEC-B931-0DFD2D8A25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782A8-2C60-404F-84EE-9FEC288F7228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A3C34-4056-4B18-BB40-9D50B963BD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BD28B-AAEA-4BA1-B227-A03D972EBD40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85D56-11BB-4A81-BA17-9FC5E07088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D690-F963-492D-AB55-73661BDC9990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35AE8-8C76-4925-9315-64DD5D6DE8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C99A53-8B1E-4AC7-B7A2-1DD9A3A7DC7B}" type="datetimeFigureOut">
              <a:rPr lang="en-GB"/>
              <a:pPr>
                <a:defRPr/>
              </a:pPr>
              <a:t>21/09/2017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455122-2BA0-4570-8F2B-BA87B12CA3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36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5663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" y="0"/>
            <a:ext cx="9142718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53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" y="0"/>
            <a:ext cx="911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5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1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66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24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5931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6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87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47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" y="203200"/>
            <a:ext cx="9067800" cy="63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95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188913"/>
            <a:ext cx="916305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39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839788"/>
            <a:ext cx="86391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ight Arrow 1"/>
          <p:cNvSpPr/>
          <p:nvPr/>
        </p:nvSpPr>
        <p:spPr>
          <a:xfrm>
            <a:off x="6443663" y="4267200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ransition spd="slow" advTm="598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0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03605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9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1506" name="Rectangle 3" descr="3"/>
          <p:cNvSpPr>
            <a:spLocks noGrp="1" noChangeAspect="1" noChangeArrowheads="1"/>
          </p:cNvSpPr>
          <p:nvPr isPhoto="1"/>
        </p:nvSpPr>
        <p:spPr bwMode="auto">
          <a:xfrm>
            <a:off x="0" y="185738"/>
            <a:ext cx="9144000" cy="6486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9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177800"/>
            <a:ext cx="915352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21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7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188913"/>
            <a:ext cx="9126537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99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63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6626" name="Rectangle 3" descr="7"/>
          <p:cNvSpPr>
            <a:spLocks noGrp="1" noChangeAspect="1" noChangeArrowheads="1"/>
          </p:cNvSpPr>
          <p:nvPr isPhoto="1"/>
        </p:nvSpPr>
        <p:spPr bwMode="auto">
          <a:xfrm>
            <a:off x="0" y="187325"/>
            <a:ext cx="9144000" cy="64833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9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115888"/>
            <a:ext cx="9131300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81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88913"/>
            <a:ext cx="9110663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29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8113"/>
            <a:ext cx="91440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3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392113"/>
            <a:ext cx="9085262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1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6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648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8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"/>
            <a:ext cx="9144000" cy="649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668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8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188913"/>
            <a:ext cx="9118600" cy="64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7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41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60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2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6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" y="116632"/>
            <a:ext cx="91026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38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Year 6_Abril Gonzalez_JuanSt Augustines RC Primary School (London)"/>
          <p:cNvPicPr>
            <a:picLocks noChangeAspect="1" noChangeArrowheads="1"/>
          </p:cNvPicPr>
          <p:nvPr/>
        </p:nvPicPr>
        <p:blipFill>
          <a:blip r:embed="rId2"/>
          <a:srcRect l="5382" t="10092" r="5357" b="9052"/>
          <a:stretch>
            <a:fillRect/>
          </a:stretch>
        </p:blipFill>
        <p:spPr bwMode="auto">
          <a:xfrm>
            <a:off x="1116013" y="158750"/>
            <a:ext cx="7127875" cy="6613525"/>
          </a:xfrm>
          <a:prstGeom prst="rect">
            <a:avLst/>
          </a:prstGeom>
          <a:noFill/>
        </p:spPr>
      </p:pic>
    </p:spTree>
  </p:cSld>
  <p:clrMapOvr>
    <a:masterClrMapping/>
  </p:clrMapOvr>
  <p:transition advTm="9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188913"/>
            <a:ext cx="9113837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755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88913"/>
            <a:ext cx="9134475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714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23363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935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8964613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7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Year 6 _Foster_KatieSt Robert Bellarmine Catholic Primary Scho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188913"/>
            <a:ext cx="91281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3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179388"/>
            <a:ext cx="9140825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15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192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7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4"/>
            <a:ext cx="9182094" cy="64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31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144463"/>
            <a:ext cx="9202738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223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Year 6_James_SophieSt Nicholas Scho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813"/>
            <a:ext cx="9144000" cy="64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273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 descr="Sample Christmas Cards Cats"/>
          <p:cNvPicPr>
            <a:picLocks noChangeAspect="1" noChangeArrowheads="1"/>
          </p:cNvPicPr>
          <p:nvPr/>
        </p:nvPicPr>
        <p:blipFill>
          <a:blip r:embed="rId2"/>
          <a:srcRect l="5902" t="6329" r="5121" b="4741"/>
          <a:stretch>
            <a:fillRect/>
          </a:stretch>
        </p:blipFill>
        <p:spPr bwMode="auto">
          <a:xfrm>
            <a:off x="0" y="204788"/>
            <a:ext cx="9144000" cy="63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651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Sample Christmas Card House"/>
          <p:cNvPicPr>
            <a:picLocks noChangeAspect="1" noChangeArrowheads="1"/>
          </p:cNvPicPr>
          <p:nvPr/>
        </p:nvPicPr>
        <p:blipFill>
          <a:blip r:embed="rId2"/>
          <a:srcRect l="6653" t="6647" r="6618" b="4692"/>
          <a:stretch>
            <a:fillRect/>
          </a:stretch>
        </p:blipFill>
        <p:spPr bwMode="auto">
          <a:xfrm>
            <a:off x="-9525" y="188913"/>
            <a:ext cx="914400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8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6" y="248478"/>
            <a:ext cx="9022994" cy="62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95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843"/>
            <a:ext cx="9144000" cy="63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2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" y="44624"/>
            <a:ext cx="9074119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99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" y="202177"/>
            <a:ext cx="9061154" cy="63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6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8744409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36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93050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6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1" y="116632"/>
            <a:ext cx="9171214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6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15835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96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0</Words>
  <Application>Microsoft Office PowerPoint</Application>
  <PresentationFormat>On-screen Show (4:3)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Rurh</dc:creator>
  <cp:lastModifiedBy>Owner</cp:lastModifiedBy>
  <cp:revision>16</cp:revision>
  <dcterms:created xsi:type="dcterms:W3CDTF">2012-08-25T13:18:10Z</dcterms:created>
  <dcterms:modified xsi:type="dcterms:W3CDTF">2017-09-21T13:18:40Z</dcterms:modified>
</cp:coreProperties>
</file>