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302" r:id="rId5"/>
    <p:sldId id="303" r:id="rId6"/>
    <p:sldId id="304" r:id="rId7"/>
    <p:sldId id="305" r:id="rId8"/>
    <p:sldId id="306" r:id="rId9"/>
    <p:sldId id="259" r:id="rId10"/>
    <p:sldId id="260" r:id="rId11"/>
    <p:sldId id="261" r:id="rId12"/>
    <p:sldId id="262" r:id="rId13"/>
    <p:sldId id="263" r:id="rId14"/>
    <p:sldId id="293" r:id="rId15"/>
    <p:sldId id="264" r:id="rId16"/>
    <p:sldId id="265" r:id="rId17"/>
    <p:sldId id="266" r:id="rId18"/>
    <p:sldId id="267" r:id="rId19"/>
    <p:sldId id="294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97" r:id="rId33"/>
    <p:sldId id="280" r:id="rId34"/>
    <p:sldId id="281" r:id="rId35"/>
    <p:sldId id="282" r:id="rId36"/>
    <p:sldId id="283" r:id="rId37"/>
    <p:sldId id="296" r:id="rId38"/>
    <p:sldId id="284" r:id="rId39"/>
    <p:sldId id="285" r:id="rId40"/>
    <p:sldId id="286" r:id="rId41"/>
    <p:sldId id="287" r:id="rId42"/>
    <p:sldId id="288" r:id="rId43"/>
    <p:sldId id="289" r:id="rId44"/>
    <p:sldId id="290" r:id="rId45"/>
    <p:sldId id="291" r:id="rId46"/>
    <p:sldId id="298" r:id="rId47"/>
    <p:sldId id="299" r:id="rId48"/>
    <p:sldId id="300" r:id="rId49"/>
    <p:sldId id="301" r:id="rId5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3384" y="-14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5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420245-7065-4930-A5B8-9019ABE5BD00}" type="datetimeFigureOut">
              <a:rPr lang="en-GB"/>
              <a:pPr>
                <a:defRPr/>
              </a:pPr>
              <a:t>08/09/2014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9E0763-0C84-41F8-AF84-44D992EE205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553D77-3C30-473C-9866-5A54545A8087}" type="datetimeFigureOut">
              <a:rPr lang="en-GB"/>
              <a:pPr>
                <a:defRPr/>
              </a:pPr>
              <a:t>08/09/2014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2BE98D-73AD-4B68-B475-3A82E0444C6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925724-B655-475D-B883-354174A86BC2}" type="datetimeFigureOut">
              <a:rPr lang="en-GB"/>
              <a:pPr>
                <a:defRPr/>
              </a:pPr>
              <a:t>08/09/2014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090954-F473-48EF-9827-72DD34CBA87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440EBF-6685-4982-A81A-D1A3AEFFA361}" type="datetimeFigureOut">
              <a:rPr lang="en-GB"/>
              <a:pPr>
                <a:defRPr/>
              </a:pPr>
              <a:t>08/09/2014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D49252-3242-4751-8FCE-6859FDBE7AC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0ED700-CBE6-471E-B624-8027269B3E87}" type="datetimeFigureOut">
              <a:rPr lang="en-GB"/>
              <a:pPr>
                <a:defRPr/>
              </a:pPr>
              <a:t>08/09/2014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42C704-3834-4AD9-908D-73348928581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656A61-0908-421F-899A-F66DA4213296}" type="datetimeFigureOut">
              <a:rPr lang="en-GB"/>
              <a:pPr>
                <a:defRPr/>
              </a:pPr>
              <a:t>08/09/2014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853456-756F-4558-805C-63541D97255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2B0E2F-6937-479A-9E88-865446376E66}" type="datetimeFigureOut">
              <a:rPr lang="en-GB"/>
              <a:pPr>
                <a:defRPr/>
              </a:pPr>
              <a:t>08/09/2014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BA759D-3175-4766-8DDB-1ABF9F0F4F4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61A99F-9AD5-4FE3-B9E4-32D56CAEDE63}" type="datetimeFigureOut">
              <a:rPr lang="en-GB"/>
              <a:pPr>
                <a:defRPr/>
              </a:pPr>
              <a:t>08/09/2014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9149C-7CAD-4DEC-B931-0DFD2D8A257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7782A8-2C60-404F-84EE-9FEC288F7228}" type="datetimeFigureOut">
              <a:rPr lang="en-GB"/>
              <a:pPr>
                <a:defRPr/>
              </a:pPr>
              <a:t>08/09/2014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8A3C34-4056-4B18-BB40-9D50B963BD2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BD28B-AAEA-4BA1-B227-A03D972EBD40}" type="datetimeFigureOut">
              <a:rPr lang="en-GB"/>
              <a:pPr>
                <a:defRPr/>
              </a:pPr>
              <a:t>08/09/2014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C85D56-11BB-4A81-BA17-9FC5E070889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DFD690-F963-492D-AB55-73661BDC9990}" type="datetimeFigureOut">
              <a:rPr lang="en-GB"/>
              <a:pPr>
                <a:defRPr/>
              </a:pPr>
              <a:t>08/09/2014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E35AE8-8C76-4925-9315-64DD5D6DE8D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2C99A53-8B1E-4AC7-B7A2-1DD9A3A7DC7B}" type="datetimeFigureOut">
              <a:rPr lang="en-GB"/>
              <a:pPr>
                <a:defRPr/>
              </a:pPr>
              <a:t>08/09/2014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0455122-2BA0-4570-8F2B-BA87B12CA3B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6988"/>
            <a:ext cx="9144000" cy="662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363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275" y="203200"/>
            <a:ext cx="9067800" cy="638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8956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" y="188913"/>
            <a:ext cx="9163050" cy="649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939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8913"/>
            <a:ext cx="91440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9106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8913"/>
            <a:ext cx="9036050" cy="649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9493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sp>
        <p:nvSpPr>
          <p:cNvPr id="21506" name="Rectangle 3" descr="3"/>
          <p:cNvSpPr>
            <a:spLocks noGrp="1" noChangeAspect="1" noChangeArrowheads="1"/>
          </p:cNvSpPr>
          <p:nvPr isPhoto="1"/>
        </p:nvSpPr>
        <p:spPr bwMode="auto">
          <a:xfrm>
            <a:off x="0" y="185738"/>
            <a:ext cx="9144000" cy="6486525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advTm="9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525" y="177800"/>
            <a:ext cx="9153525" cy="649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921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8913"/>
            <a:ext cx="9144000" cy="639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9078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463" y="188913"/>
            <a:ext cx="9126537" cy="647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8997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8913"/>
            <a:ext cx="9144000" cy="648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9637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sp>
        <p:nvSpPr>
          <p:cNvPr id="26626" name="Rectangle 3" descr="7"/>
          <p:cNvSpPr>
            <a:spLocks noGrp="1" noChangeAspect="1" noChangeArrowheads="1"/>
          </p:cNvSpPr>
          <p:nvPr isPhoto="1"/>
        </p:nvSpPr>
        <p:spPr bwMode="auto">
          <a:xfrm>
            <a:off x="0" y="187325"/>
            <a:ext cx="9144000" cy="648335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advTm="9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2413" y="839788"/>
            <a:ext cx="8639175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ight Arrow 1"/>
          <p:cNvSpPr/>
          <p:nvPr/>
        </p:nvSpPr>
        <p:spPr>
          <a:xfrm>
            <a:off x="6443663" y="4267200"/>
            <a:ext cx="979487" cy="4841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</p:spTree>
  </p:cSld>
  <p:clrMapOvr>
    <a:masterClrMapping/>
  </p:clrMapOvr>
  <p:transition spd="slow" advTm="5989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00" y="115888"/>
            <a:ext cx="9131300" cy="647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9181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925" y="188913"/>
            <a:ext cx="9110663" cy="646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9299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738" y="392113"/>
            <a:ext cx="9085262" cy="5989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9015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8913"/>
            <a:ext cx="9144000" cy="648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9061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8913"/>
            <a:ext cx="9144000" cy="647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9648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8913"/>
            <a:ext cx="9144000" cy="651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9086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7800"/>
            <a:ext cx="9144000" cy="649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8668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60350"/>
            <a:ext cx="9144000" cy="628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9482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400" y="188913"/>
            <a:ext cx="9118600" cy="645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0077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60350"/>
            <a:ext cx="9144000" cy="641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0607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8113"/>
            <a:ext cx="9144000" cy="658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9038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8913"/>
            <a:ext cx="9144000" cy="651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92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8913"/>
            <a:ext cx="9144000" cy="648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9462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Year 6_Abril Gonzalez_JuanSt Augustines RC Primary School (London)"/>
          <p:cNvPicPr>
            <a:picLocks noChangeAspect="1" noChangeArrowheads="1"/>
          </p:cNvPicPr>
          <p:nvPr/>
        </p:nvPicPr>
        <p:blipFill>
          <a:blip r:embed="rId2"/>
          <a:srcRect l="5382" t="10092" r="5357" b="9052"/>
          <a:stretch>
            <a:fillRect/>
          </a:stretch>
        </p:blipFill>
        <p:spPr bwMode="auto">
          <a:xfrm>
            <a:off x="1116013" y="158750"/>
            <a:ext cx="7127875" cy="6613525"/>
          </a:xfrm>
          <a:prstGeom prst="rect">
            <a:avLst/>
          </a:prstGeom>
          <a:noFill/>
        </p:spPr>
      </p:pic>
    </p:spTree>
  </p:cSld>
  <p:clrMapOvr>
    <a:masterClrMapping/>
  </p:clrMapOvr>
  <p:transition advTm="900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163" y="188913"/>
            <a:ext cx="9113837" cy="650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9755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25" y="188913"/>
            <a:ext cx="9134475" cy="651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9714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8913"/>
            <a:ext cx="9123363" cy="649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8935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33375"/>
            <a:ext cx="8964613" cy="635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947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 descr="Year 6 _Foster_KatieSt Robert Bellarmine Catholic Primary Schoo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48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9000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75" y="188913"/>
            <a:ext cx="9128125" cy="649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9137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75" y="179388"/>
            <a:ext cx="9140825" cy="648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9115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" y="0"/>
            <a:ext cx="9142718" cy="659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5538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8913"/>
            <a:ext cx="9144000" cy="650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9192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8913"/>
            <a:ext cx="9144000" cy="648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9077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3" y="144463"/>
            <a:ext cx="9202738" cy="645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9223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2" descr="Year 6_James_SophieSt Nicholas Schoo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0813"/>
            <a:ext cx="9144000" cy="644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9273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5" descr="Sample Christmas Cards Cats"/>
          <p:cNvPicPr>
            <a:picLocks noChangeAspect="1" noChangeArrowheads="1"/>
          </p:cNvPicPr>
          <p:nvPr/>
        </p:nvPicPr>
        <p:blipFill>
          <a:blip r:embed="rId2"/>
          <a:srcRect l="5902" t="6329" r="5121" b="4741"/>
          <a:stretch>
            <a:fillRect/>
          </a:stretch>
        </p:blipFill>
        <p:spPr bwMode="auto">
          <a:xfrm>
            <a:off x="0" y="204788"/>
            <a:ext cx="9144000" cy="6392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9651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4" descr="Sample Christmas Card House"/>
          <p:cNvPicPr>
            <a:picLocks noChangeAspect="1" noChangeArrowheads="1"/>
          </p:cNvPicPr>
          <p:nvPr/>
        </p:nvPicPr>
        <p:blipFill>
          <a:blip r:embed="rId2"/>
          <a:srcRect l="6653" t="6647" r="6618" b="4692"/>
          <a:stretch>
            <a:fillRect/>
          </a:stretch>
        </p:blipFill>
        <p:spPr bwMode="auto">
          <a:xfrm>
            <a:off x="-9525" y="188913"/>
            <a:ext cx="9144000" cy="648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3128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06" y="248478"/>
            <a:ext cx="9022994" cy="6276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18950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843"/>
            <a:ext cx="9144000" cy="6314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012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5" y="44624"/>
            <a:ext cx="9074119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49945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6" y="202177"/>
            <a:ext cx="9061154" cy="639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9685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3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3101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032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1660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032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0242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759314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2641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8913"/>
            <a:ext cx="9148763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8475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</TotalTime>
  <Words>0</Words>
  <Application>Microsoft Office PowerPoint</Application>
  <PresentationFormat>On-screen Show (4:3)</PresentationFormat>
  <Paragraphs>0</Paragraphs>
  <Slides>49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Rurh</dc:creator>
  <cp:lastModifiedBy>User</cp:lastModifiedBy>
  <cp:revision>15</cp:revision>
  <dcterms:created xsi:type="dcterms:W3CDTF">2012-08-25T13:18:10Z</dcterms:created>
  <dcterms:modified xsi:type="dcterms:W3CDTF">2014-09-08T12:36:46Z</dcterms:modified>
</cp:coreProperties>
</file>